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95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9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6" r:id="rId38"/>
    <p:sldId id="291" r:id="rId39"/>
    <p:sldId id="292" r:id="rId40"/>
    <p:sldId id="293" r:id="rId4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B57B1-FB77-A42B-7E47-6C7C17EA3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DF4FA-65B8-D15E-70BB-DBABCC2D8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911D6-9CE7-F28D-5ACE-80B93FC0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D742-7DC6-459A-A46F-1CF2ED097A7C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C7170-3D19-AAC8-BFA4-A7577B014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86D77-40C0-E231-22A1-8CA75B32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D243F-713E-4C62-B2DA-D5084385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986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275A1-9F92-B961-15A0-96463ED35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3A5488-6A94-D84B-23F2-17289F307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9F74E-F2C8-1186-8DFF-E934825AF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D742-7DC6-459A-A46F-1CF2ED097A7C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3C28F-CBE1-B7B8-B907-4464C563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7EA74-438D-BAF7-D6CD-613B73863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D243F-713E-4C62-B2DA-D5084385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90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3FB74E-AB67-9CDA-4628-C56861C41E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84574-3641-66C3-9634-460D72E49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28394-E81C-AACD-4B43-4934BC4B6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D742-7DC6-459A-A46F-1CF2ED097A7C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B6BF6-DBC4-226B-EB94-E741904D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4AEEB-82FC-E20E-B427-BDB9911E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D243F-713E-4C62-B2DA-D5084385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78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C32DD-ECF0-15BE-6EDB-89A79959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A2DEA-171A-9FB1-780A-5AB0F510F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95949-F015-8B11-890C-5EBFAF792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D742-7DC6-459A-A46F-1CF2ED097A7C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C7378-CD34-B47F-6AF2-DB19BBEA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D7BA0-EA1B-6E43-9CB2-9746D426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D243F-713E-4C62-B2DA-D5084385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698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9FB0-887E-CD49-9B29-096F40D3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D1755-9232-48A9-1C55-13F5A6FD1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8C084-EFA4-6363-E95A-7A99F305D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D742-7DC6-459A-A46F-1CF2ED097A7C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86DE1-3A85-5DB4-DC71-497684BF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83C7D-D168-5E86-35CA-4E74C08B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D243F-713E-4C62-B2DA-D5084385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010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DE48-4CFC-90E4-B9E9-6FD472A3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532B2-5E3F-8FED-5A62-DF0B9DEAA7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B3FBC-4BD0-2620-01C8-F025C248A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D9E77-EFD7-33AB-D9BE-F5F35683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D742-7DC6-459A-A46F-1CF2ED097A7C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8801F9-AA47-F00D-421F-68713B62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C9FE7-09D4-1875-C107-7AA61FA3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D243F-713E-4C62-B2DA-D5084385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25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A88B8-7A01-5822-BABC-780D29E9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F02D2-71D3-96A8-0D6C-6365790C4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7F72D-830E-3EA0-B5D0-FB726F098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DC152-AF02-FC73-2005-CC9E37C45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01CCC9-3AB5-232A-738B-36EC734C16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F034F-D52C-3B4D-1249-D354A613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D742-7DC6-459A-A46F-1CF2ED097A7C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7D4FAC-B819-4BEB-2A18-7CF279B6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C5F244-8683-C644-FFD6-ECBDBB07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D243F-713E-4C62-B2DA-D5084385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043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8B09-A8A9-4BD0-7C59-BDB830962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F2029-3087-8042-7CDF-CDF4BA67D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D742-7DC6-459A-A46F-1CF2ED097A7C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09CE3-28B4-F960-A5E9-3C62BE852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E0D38-51BB-D61D-FE58-7C91A1055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D243F-713E-4C62-B2DA-D5084385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275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A9DB2-C5BA-3D2F-2649-C0A7DC02D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D742-7DC6-459A-A46F-1CF2ED097A7C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B5F71-2D9C-876E-AC24-1CC666C8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05955-B1C7-3607-DAEA-F9BC0C09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D243F-713E-4C62-B2DA-D5084385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532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16CF2-2936-5490-DF29-4BCFE7FE6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FD1A-68C4-3156-9B66-552304876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982D29-4795-CC9D-A2D5-629A16FB6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501A6-AC2A-8767-6AAF-7948400CC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D742-7DC6-459A-A46F-1CF2ED097A7C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33B4D7-D019-C2F9-58F8-A85AEB36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96504-3F55-E3B5-080C-97F96F70C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D243F-713E-4C62-B2DA-D5084385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05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CA933-69DE-6490-5EF3-648A548B2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E1F3DC-AA60-25B8-1DA7-35C4B0B62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FEF74-C0C0-22DF-B076-0C3410B4C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3D5FC-BA2F-E4DC-4A93-977F5C14C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D742-7DC6-459A-A46F-1CF2ED097A7C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43DB3-91D1-A175-417F-D38932F75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C066-86D6-EFBB-60A3-CBBCE28D4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D243F-713E-4C62-B2DA-D5084385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358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20AFDF-4387-2D21-71AB-F6FF6838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2C9CD-4FD8-9A72-C855-6BB0E8464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36F40-E524-0EEB-3D13-61E36D9A06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1D742-7DC6-459A-A46F-1CF2ED097A7C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DC62B-79EE-B67A-17B6-0A9681BBE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EEBAA-E12D-9FE7-773D-47D48AC7A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D243F-713E-4C62-B2DA-D50843852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648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10DCFF-6B23-1893-1BB5-98725D428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6566" y="4280170"/>
            <a:ext cx="3312734" cy="957320"/>
          </a:xfrm>
          <a:noFill/>
        </p:spPr>
        <p:txBody>
          <a:bodyPr>
            <a:normAutofit/>
          </a:bodyPr>
          <a:lstStyle/>
          <a:p>
            <a:r>
              <a:rPr lang="en-US" sz="3200" u="sng" dirty="0">
                <a:solidFill>
                  <a:srgbClr val="080808"/>
                </a:solidFill>
              </a:rPr>
              <a:t>Sprint-1</a:t>
            </a:r>
            <a:endParaRPr lang="en-IN" sz="2000" u="sng" dirty="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7063A-9296-1A39-402D-149F9E65B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IN" b="1" u="sng" dirty="0">
                <a:solidFill>
                  <a:srgbClr val="080808"/>
                </a:solidFill>
              </a:rPr>
              <a:t>JAVA SCRIPT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9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)">
            <a:extLst>
              <a:ext uri="{FF2B5EF4-FFF2-40B4-BE49-F238E27FC236}">
                <a16:creationId xmlns:a16="http://schemas.microsoft.com/office/drawing/2014/main" id="{431A9247-193B-BDE1-C868-2D1D3F1743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05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)">
            <a:extLst>
              <a:ext uri="{FF2B5EF4-FFF2-40B4-BE49-F238E27FC236}">
                <a16:creationId xmlns:a16="http://schemas.microsoft.com/office/drawing/2014/main" id="{E5E192EA-4BA0-9703-255C-FF0065D928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57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)">
            <a:extLst>
              <a:ext uri="{FF2B5EF4-FFF2-40B4-BE49-F238E27FC236}">
                <a16:creationId xmlns:a16="http://schemas.microsoft.com/office/drawing/2014/main" id="{36CCA0FD-E222-4A7F-E4CD-839B13BEE1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40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)">
            <a:extLst>
              <a:ext uri="{FF2B5EF4-FFF2-40B4-BE49-F238E27FC236}">
                <a16:creationId xmlns:a16="http://schemas.microsoft.com/office/drawing/2014/main" id="{B184337C-CF93-2AEB-DEA6-EAF4437ECC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18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3)">
            <a:extLst>
              <a:ext uri="{FF2B5EF4-FFF2-40B4-BE49-F238E27FC236}">
                <a16:creationId xmlns:a16="http://schemas.microsoft.com/office/drawing/2014/main" id="{A154882B-99DA-78FD-E2BC-223C9BA3DE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67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4)">
            <a:extLst>
              <a:ext uri="{FF2B5EF4-FFF2-40B4-BE49-F238E27FC236}">
                <a16:creationId xmlns:a16="http://schemas.microsoft.com/office/drawing/2014/main" id="{D9A8EAB9-2D75-CAD6-B399-11822C07D8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49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5)">
            <a:extLst>
              <a:ext uri="{FF2B5EF4-FFF2-40B4-BE49-F238E27FC236}">
                <a16:creationId xmlns:a16="http://schemas.microsoft.com/office/drawing/2014/main" id="{93166E08-9294-AFAC-E014-2279797334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51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6)">
            <a:extLst>
              <a:ext uri="{FF2B5EF4-FFF2-40B4-BE49-F238E27FC236}">
                <a16:creationId xmlns:a16="http://schemas.microsoft.com/office/drawing/2014/main" id="{4F315764-8801-564C-58EF-EA03376C58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6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7)">
            <a:extLst>
              <a:ext uri="{FF2B5EF4-FFF2-40B4-BE49-F238E27FC236}">
                <a16:creationId xmlns:a16="http://schemas.microsoft.com/office/drawing/2014/main" id="{06C20BE3-FC92-2B56-236A-646AEEACAB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77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8)">
            <a:extLst>
              <a:ext uri="{FF2B5EF4-FFF2-40B4-BE49-F238E27FC236}">
                <a16:creationId xmlns:a16="http://schemas.microsoft.com/office/drawing/2014/main" id="{C2B84610-3D67-1289-186B-DC48DF8782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2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)">
            <a:extLst>
              <a:ext uri="{FF2B5EF4-FFF2-40B4-BE49-F238E27FC236}">
                <a16:creationId xmlns:a16="http://schemas.microsoft.com/office/drawing/2014/main" id="{D45E8EDB-7C8F-9B10-F7A3-4FC0436C63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01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)">
            <a:extLst>
              <a:ext uri="{FF2B5EF4-FFF2-40B4-BE49-F238E27FC236}">
                <a16:creationId xmlns:a16="http://schemas.microsoft.com/office/drawing/2014/main" id="{55456C27-7574-6B31-757F-B04310CED4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83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9)">
            <a:extLst>
              <a:ext uri="{FF2B5EF4-FFF2-40B4-BE49-F238E27FC236}">
                <a16:creationId xmlns:a16="http://schemas.microsoft.com/office/drawing/2014/main" id="{2029E348-EEFF-9C09-E052-B1EBE67BB5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0)">
            <a:extLst>
              <a:ext uri="{FF2B5EF4-FFF2-40B4-BE49-F238E27FC236}">
                <a16:creationId xmlns:a16="http://schemas.microsoft.com/office/drawing/2014/main" id="{57918AA3-26D8-CA7E-5EAA-C50596347C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20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1)">
            <a:extLst>
              <a:ext uri="{FF2B5EF4-FFF2-40B4-BE49-F238E27FC236}">
                <a16:creationId xmlns:a16="http://schemas.microsoft.com/office/drawing/2014/main" id="{B864EBF6-5CDC-DDEE-ADD6-2BF6EBAA07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39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2)">
            <a:extLst>
              <a:ext uri="{FF2B5EF4-FFF2-40B4-BE49-F238E27FC236}">
                <a16:creationId xmlns:a16="http://schemas.microsoft.com/office/drawing/2014/main" id="{4BAC68FD-A598-6E17-AB52-2E957CB19B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05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3)">
            <a:extLst>
              <a:ext uri="{FF2B5EF4-FFF2-40B4-BE49-F238E27FC236}">
                <a16:creationId xmlns:a16="http://schemas.microsoft.com/office/drawing/2014/main" id="{367CF5C6-1EEF-B296-D984-38B27C5279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40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4)">
            <a:extLst>
              <a:ext uri="{FF2B5EF4-FFF2-40B4-BE49-F238E27FC236}">
                <a16:creationId xmlns:a16="http://schemas.microsoft.com/office/drawing/2014/main" id="{2108AB7B-15EB-77C7-23A1-470B805784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31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5)">
            <a:extLst>
              <a:ext uri="{FF2B5EF4-FFF2-40B4-BE49-F238E27FC236}">
                <a16:creationId xmlns:a16="http://schemas.microsoft.com/office/drawing/2014/main" id="{34BB900F-367F-6AF9-E9AD-8607714832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29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6)">
            <a:extLst>
              <a:ext uri="{FF2B5EF4-FFF2-40B4-BE49-F238E27FC236}">
                <a16:creationId xmlns:a16="http://schemas.microsoft.com/office/drawing/2014/main" id="{300C72FE-0713-84CA-E5FF-8B9F65A893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03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7)">
            <a:extLst>
              <a:ext uri="{FF2B5EF4-FFF2-40B4-BE49-F238E27FC236}">
                <a16:creationId xmlns:a16="http://schemas.microsoft.com/office/drawing/2014/main" id="{0328ACAF-D279-6E09-4185-0A655436FF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78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)">
            <a:extLst>
              <a:ext uri="{FF2B5EF4-FFF2-40B4-BE49-F238E27FC236}">
                <a16:creationId xmlns:a16="http://schemas.microsoft.com/office/drawing/2014/main" id="{A56027B4-A6D8-F590-36E3-1C7DA5A216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20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8)">
            <a:extLst>
              <a:ext uri="{FF2B5EF4-FFF2-40B4-BE49-F238E27FC236}">
                <a16:creationId xmlns:a16="http://schemas.microsoft.com/office/drawing/2014/main" id="{53156E4A-D2F9-1B28-A22C-85AC4314CE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29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9)">
            <a:extLst>
              <a:ext uri="{FF2B5EF4-FFF2-40B4-BE49-F238E27FC236}">
                <a16:creationId xmlns:a16="http://schemas.microsoft.com/office/drawing/2014/main" id="{98700BCE-4FBF-A407-75EF-4B473BF87A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8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0)">
            <a:extLst>
              <a:ext uri="{FF2B5EF4-FFF2-40B4-BE49-F238E27FC236}">
                <a16:creationId xmlns:a16="http://schemas.microsoft.com/office/drawing/2014/main" id="{B28F8A31-9F1A-B211-95B1-80ECFD30E4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21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1)">
            <a:extLst>
              <a:ext uri="{FF2B5EF4-FFF2-40B4-BE49-F238E27FC236}">
                <a16:creationId xmlns:a16="http://schemas.microsoft.com/office/drawing/2014/main" id="{8949BDBB-6D1B-20EB-C561-9B9375C976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36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2)">
            <a:extLst>
              <a:ext uri="{FF2B5EF4-FFF2-40B4-BE49-F238E27FC236}">
                <a16:creationId xmlns:a16="http://schemas.microsoft.com/office/drawing/2014/main" id="{92E93782-DCA3-286F-32AC-A23D8C41B4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36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3)">
            <a:extLst>
              <a:ext uri="{FF2B5EF4-FFF2-40B4-BE49-F238E27FC236}">
                <a16:creationId xmlns:a16="http://schemas.microsoft.com/office/drawing/2014/main" id="{C10E0DC5-A3D8-B469-3716-1C9BE5C916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89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4)">
            <a:extLst>
              <a:ext uri="{FF2B5EF4-FFF2-40B4-BE49-F238E27FC236}">
                <a16:creationId xmlns:a16="http://schemas.microsoft.com/office/drawing/2014/main" id="{819DA827-EC60-BE19-DA3D-BD63A85064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6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0)">
            <a:extLst>
              <a:ext uri="{FF2B5EF4-FFF2-40B4-BE49-F238E27FC236}">
                <a16:creationId xmlns:a16="http://schemas.microsoft.com/office/drawing/2014/main" id="{C75EA528-E308-C142-4745-6374E5462B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33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)">
            <a:extLst>
              <a:ext uri="{FF2B5EF4-FFF2-40B4-BE49-F238E27FC236}">
                <a16:creationId xmlns:a16="http://schemas.microsoft.com/office/drawing/2014/main" id="{023F4010-F009-D53A-94A1-50F837060A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06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6)">
            <a:extLst>
              <a:ext uri="{FF2B5EF4-FFF2-40B4-BE49-F238E27FC236}">
                <a16:creationId xmlns:a16="http://schemas.microsoft.com/office/drawing/2014/main" id="{0D60D1FD-4C01-AE48-2770-5E899C5213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32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)">
            <a:extLst>
              <a:ext uri="{FF2B5EF4-FFF2-40B4-BE49-F238E27FC236}">
                <a16:creationId xmlns:a16="http://schemas.microsoft.com/office/drawing/2014/main" id="{BACC66B1-E31D-30C2-92BF-CE4AB117DC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88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)">
            <a:extLst>
              <a:ext uri="{FF2B5EF4-FFF2-40B4-BE49-F238E27FC236}">
                <a16:creationId xmlns:a16="http://schemas.microsoft.com/office/drawing/2014/main" id="{7141140D-E555-FF8C-41EF-ED5E729608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59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)">
            <a:extLst>
              <a:ext uri="{FF2B5EF4-FFF2-40B4-BE49-F238E27FC236}">
                <a16:creationId xmlns:a16="http://schemas.microsoft.com/office/drawing/2014/main" id="{32AB0924-B751-83DB-320C-2B1D1A55CE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)">
            <a:extLst>
              <a:ext uri="{FF2B5EF4-FFF2-40B4-BE49-F238E27FC236}">
                <a16:creationId xmlns:a16="http://schemas.microsoft.com/office/drawing/2014/main" id="{BCB74622-B06B-3DBA-B7B9-10B7890EF8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4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)">
            <a:extLst>
              <a:ext uri="{FF2B5EF4-FFF2-40B4-BE49-F238E27FC236}">
                <a16:creationId xmlns:a16="http://schemas.microsoft.com/office/drawing/2014/main" id="{959AA652-DA07-FE04-ACB8-1DC97F0CD9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03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)">
            <a:extLst>
              <a:ext uri="{FF2B5EF4-FFF2-40B4-BE49-F238E27FC236}">
                <a16:creationId xmlns:a16="http://schemas.microsoft.com/office/drawing/2014/main" id="{D404A3BE-E880-3723-5288-FE22C33B5E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51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9)">
            <a:extLst>
              <a:ext uri="{FF2B5EF4-FFF2-40B4-BE49-F238E27FC236}">
                <a16:creationId xmlns:a16="http://schemas.microsoft.com/office/drawing/2014/main" id="{5D610FDB-2CC9-FF0A-4D2E-F92A83F769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51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</Words>
  <Application>Microsoft Office PowerPoint</Application>
  <PresentationFormat>Widescreen</PresentationFormat>
  <Paragraphs>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JAVA 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SCRIPT</dc:title>
  <dc:creator>Vaibhav Chauhan</dc:creator>
  <cp:lastModifiedBy>Vaibhav Chauhan</cp:lastModifiedBy>
  <cp:revision>1</cp:revision>
  <dcterms:created xsi:type="dcterms:W3CDTF">2022-11-12T18:31:30Z</dcterms:created>
  <dcterms:modified xsi:type="dcterms:W3CDTF">2022-11-12T18:35:40Z</dcterms:modified>
</cp:coreProperties>
</file>